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8" r:id="rId19"/>
    <p:sldId id="277" r:id="rId20"/>
    <p:sldId id="276" r:id="rId21"/>
    <p:sldId id="273" r:id="rId22"/>
    <p:sldId id="274" r:id="rId23"/>
    <p:sldId id="280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543"/>
            <a:ext cx="876203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4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" y="404664"/>
            <a:ext cx="9061321" cy="561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5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09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5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3"/>
            <a:ext cx="8661668" cy="599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38943" cy="549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9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2" y="692696"/>
            <a:ext cx="8973803" cy="548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8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/>
          <a:stretch/>
        </p:blipFill>
        <p:spPr bwMode="auto">
          <a:xfrm>
            <a:off x="30433" y="125834"/>
            <a:ext cx="8966083" cy="618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6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8829"/>
            <a:ext cx="8208912" cy="612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5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688965" cy="59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5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2" y="190177"/>
            <a:ext cx="8892479" cy="666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6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" y="476672"/>
            <a:ext cx="910667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0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7354"/>
            <a:ext cx="6310448" cy="686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2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" y="404664"/>
            <a:ext cx="8966373" cy="607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9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2"/>
          <a:stretch/>
        </p:blipFill>
        <p:spPr bwMode="auto">
          <a:xfrm>
            <a:off x="14848" y="116632"/>
            <a:ext cx="9130069" cy="624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7" y="692696"/>
            <a:ext cx="9083364" cy="507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2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3952"/>
            <a:ext cx="9144000" cy="621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8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564904"/>
            <a:ext cx="3575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Спасибо за внимание.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103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"/>
            <a:ext cx="6930901" cy="680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8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443"/>
            <a:ext cx="8064896" cy="67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5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581"/>
            <a:ext cx="901075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1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2" y="764587"/>
            <a:ext cx="9005831" cy="516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8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" y="692696"/>
            <a:ext cx="9090974" cy="513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5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3"/>
            <a:ext cx="9130069" cy="540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7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8" y="548680"/>
            <a:ext cx="9019500" cy="549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11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</Words>
  <Application>Microsoft Office PowerPoint</Application>
  <PresentationFormat>Экран 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Лобуков</cp:lastModifiedBy>
  <cp:revision>19</cp:revision>
  <dcterms:created xsi:type="dcterms:W3CDTF">2013-02-12T17:09:13Z</dcterms:created>
  <dcterms:modified xsi:type="dcterms:W3CDTF">2013-02-26T19:05:37Z</dcterms:modified>
</cp:coreProperties>
</file>